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316" r:id="rId5"/>
    <p:sldId id="330" r:id="rId6"/>
    <p:sldId id="310" r:id="rId7"/>
    <p:sldId id="288" r:id="rId8"/>
    <p:sldId id="284" r:id="rId9"/>
    <p:sldId id="311" r:id="rId10"/>
    <p:sldId id="325" r:id="rId11"/>
    <p:sldId id="329" r:id="rId12"/>
    <p:sldId id="333" r:id="rId13"/>
    <p:sldId id="334" r:id="rId14"/>
    <p:sldId id="335" r:id="rId15"/>
    <p:sldId id="282" r:id="rId16"/>
  </p:sldIdLst>
  <p:sldSz cx="12192000" cy="6858000"/>
  <p:notesSz cx="6858000" cy="9144000"/>
  <p:custDataLst>
    <p:tags r:id="rId22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  <p14:sldId id="316"/>
            <p14:sldId id="330"/>
            <p14:sldId id="310"/>
            <p14:sldId id="288"/>
            <p14:sldId id="284"/>
            <p14:sldId id="311"/>
            <p14:sldId id="325"/>
            <p14:sldId id="329"/>
            <p14:sldId id="333"/>
            <p14:sldId id="334"/>
            <p14:sldId id="33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66FFFF"/>
    <a:srgbClr val="D24726"/>
    <a:srgbClr val="404040"/>
    <a:srgbClr val="DD462F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214" autoAdjust="0"/>
  </p:normalViewPr>
  <p:slideViewPr>
    <p:cSldViewPr snapToGrid="0" showGuides="1">
      <p:cViewPr>
        <p:scale>
          <a:sx n="75" d="100"/>
          <a:sy n="75" d="100"/>
        </p:scale>
        <p:origin x="-474" y="-36"/>
      </p:cViewPr>
      <p:guideLst>
        <p:guide orient="horz" pos="21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2925812007874"/>
          <c:y val="0.021093748702402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Sheet1!$A$2:$A$9</c:f>
              <c:strCache>
                <c:ptCount val="8"/>
                <c:pt idx="0">
                  <c:v>Security light</c:v>
                </c:pt>
                <c:pt idx="1">
                  <c:v>work light</c:v>
                </c:pt>
                <c:pt idx="2">
                  <c:v>Flood light</c:v>
                </c:pt>
                <c:pt idx="3">
                  <c:v>Solar light</c:v>
                </c:pt>
                <c:pt idx="4">
                  <c:v>Celling light</c:v>
                </c:pt>
                <c:pt idx="5">
                  <c:v>night light</c:v>
                </c:pt>
                <c:pt idx="6">
                  <c:v>Standalone sensor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0.3</c:v>
                </c:pt>
                <c:pt idx="2">
                  <c:v>0.18</c:v>
                </c:pt>
                <c:pt idx="3">
                  <c:v>0.1</c:v>
                </c:pt>
                <c:pt idx="4">
                  <c:v>0.03</c:v>
                </c:pt>
                <c:pt idx="5">
                  <c:v>0.02</c:v>
                </c:pt>
                <c:pt idx="6">
                  <c:v>0.03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2925812007874"/>
          <c:y val="0.021093748702402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North American</c:v>
                </c:pt>
                <c:pt idx="1">
                  <c:v>Eruope</c:v>
                </c:pt>
                <c:pt idx="2">
                  <c:v>Australia</c:v>
                </c:pt>
                <c:pt idx="3">
                  <c:v>Japen</c:v>
                </c:pt>
                <c:pt idx="4">
                  <c:v>China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0.45</c:v>
                </c:pt>
                <c:pt idx="2">
                  <c:v>0.15</c:v>
                </c:pt>
                <c:pt idx="3">
                  <c:v>0.02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CB5363-1257-42F6-9FA1-78D9A6383C5B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0717CCD-7153-4CFA-8FE4-043AE2A91A48}" type="datetime2">
              <a:rPr lang="zh-CN" altLang="en-US" smtClean="0"/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在“幻灯片放映”模式下，选择箭头访问相应链接。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dirty="0"/>
              <a:t>单击此处编辑母版标题样式</a:t>
            </a:r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编辑母版文本样式</a:t>
            </a:r>
            <a:endParaRPr lang="zh-CN" dirty="0"/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第二级</a:t>
            </a:r>
            <a:endParaRPr lang="zh-CN" dirty="0"/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第三级</a:t>
            </a:r>
            <a:endParaRPr lang="zh-CN" dirty="0"/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第四级</a:t>
            </a:r>
            <a:endParaRPr lang="zh-CN" dirty="0"/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646B47-A73D-4F6F-AD82-C99F4E62F746}" type="datetime2">
              <a:rPr lang="zh-CN" altLang="en-US" smtClean="0"/>
            </a:fld>
            <a:endParaRPr 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dirty="0"/>
              <a:t>编辑母版文本样式</a:t>
            </a:r>
            <a:endParaRPr lang="zh-CN" dirty="0"/>
          </a:p>
          <a:p>
            <a:pPr lvl="1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第二级</a:t>
            </a:r>
            <a:endParaRPr lang="zh-CN" dirty="0"/>
          </a:p>
          <a:p>
            <a:pPr lvl="2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第三级</a:t>
            </a:r>
            <a:endParaRPr lang="zh-CN" dirty="0"/>
          </a:p>
          <a:p>
            <a:pPr lvl="3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第四级</a:t>
            </a:r>
            <a:endParaRPr lang="zh-CN" dirty="0"/>
          </a:p>
          <a:p>
            <a:pPr lvl="4" rtl="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dirty="0"/>
              <a:t>第五级</a:t>
            </a:r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第二级</a:t>
            </a:r>
            <a:endParaRPr lang="zh-CN" altLang="en-US" noProof="0" dirty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第三级</a:t>
            </a:r>
            <a:endParaRPr lang="zh-CN" altLang="en-US" noProof="0" dirty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第四级</a:t>
            </a:r>
            <a:endParaRPr lang="zh-CN" altLang="en-US" noProof="0" dirty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0CFC2C-DA54-4396-A846-1816F2961B91}" type="datetime2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</a:fld>
            <a:endParaRPr lang="zh-CN" altLang="en-US" noProof="0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14370" y="2079994"/>
            <a:ext cx="9615985" cy="2387600"/>
          </a:xfrm>
        </p:spPr>
        <p:txBody>
          <a:bodyPr rtlCol="0" anchor="ctr" anchorCtr="0">
            <a:normAutofit/>
          </a:bodyPr>
          <a:lstStyle/>
          <a:p>
            <a:r>
              <a:rPr lang="en-US" altLang="zh-CN" sz="7200" dirty="0" err="1" smtClean="0">
                <a:solidFill>
                  <a:schemeClr val="bg1"/>
                </a:solidFill>
              </a:rPr>
              <a:t>VCU</a:t>
            </a:r>
            <a:r>
              <a:rPr lang="en-US" altLang="zh-CN" sz="7200" dirty="0" smtClean="0">
                <a:solidFill>
                  <a:schemeClr val="bg1"/>
                </a:solidFill>
              </a:rPr>
              <a:t> profile</a:t>
            </a:r>
            <a:endParaRPr lang="zh-CN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product</a:t>
            </a:r>
            <a:endParaRPr lang="en-GB" dirty="0"/>
          </a:p>
        </p:txBody>
      </p:sp>
      <p:sp>
        <p:nvSpPr>
          <p:cNvPr id="8" name="Content Placeholder 3"/>
          <p:cNvSpPr txBox="1">
            <a:spLocks noGrp="1"/>
          </p:cNvSpPr>
          <p:nvPr>
            <p:ph sz="quarter" idx="10"/>
          </p:nvPr>
        </p:nvSpPr>
        <p:spPr>
          <a:xfrm>
            <a:off x="2058960" y="6028532"/>
            <a:ext cx="226778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Flood light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5807885" y="1553028"/>
            <a:ext cx="1" cy="407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661886"/>
            <a:ext cx="178758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6" y="1661887"/>
            <a:ext cx="15575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3331709"/>
            <a:ext cx="149204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6" y="3331709"/>
            <a:ext cx="145721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229" y="5312229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10-150W available.  Many lamp head and </a:t>
            </a:r>
            <a:r>
              <a:rPr lang="en-US" altLang="zh-CN" dirty="0"/>
              <a:t>sensor head combined</a:t>
            </a:r>
            <a:endParaRPr lang="zh-CN" altLang="en-US" dirty="0"/>
          </a:p>
        </p:txBody>
      </p:sp>
      <p:sp>
        <p:nvSpPr>
          <p:cNvPr id="11" name="Content Placeholder 3"/>
          <p:cNvSpPr txBox="1"/>
          <p:nvPr/>
        </p:nvSpPr>
        <p:spPr>
          <a:xfrm>
            <a:off x="8091459" y="6010412"/>
            <a:ext cx="2267783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 smtClean="0"/>
              <a:t>Ceiling light</a:t>
            </a:r>
            <a:endParaRPr lang="en-US" altLang="zh-CN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7411" y="1354603"/>
            <a:ext cx="2232248" cy="121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335" y="2640955"/>
            <a:ext cx="3814445" cy="23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24385" y="5294109"/>
            <a:ext cx="55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Super thin, the thickness of light is less than 23mm</a:t>
            </a:r>
            <a:endParaRPr lang="en-US" altLang="zh-CN" dirty="0" smtClean="0"/>
          </a:p>
          <a:p>
            <a:r>
              <a:rPr lang="en-US" altLang="zh-CN" dirty="0" smtClean="0"/>
              <a:t>16W, 24W, 32W, 38W available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product</a:t>
            </a:r>
            <a:endParaRPr lang="en-GB" dirty="0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5807885" y="1553028"/>
            <a:ext cx="1" cy="407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 txBox="1"/>
          <p:nvPr/>
        </p:nvSpPr>
        <p:spPr>
          <a:xfrm>
            <a:off x="7683246" y="6048150"/>
            <a:ext cx="2267783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/>
              <a:t>S</a:t>
            </a:r>
            <a:r>
              <a:rPr lang="en-US" altLang="zh-CN" sz="2800" dirty="0" smtClean="0"/>
              <a:t>olar light</a:t>
            </a:r>
            <a:endParaRPr lang="en-US" altLang="zh-CN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66" y="1463946"/>
            <a:ext cx="3151233" cy="27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673418"/>
            <a:ext cx="4895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3"/>
          <p:cNvSpPr txBox="1"/>
          <p:nvPr/>
        </p:nvSpPr>
        <p:spPr>
          <a:xfrm>
            <a:off x="2058031" y="5959068"/>
            <a:ext cx="2267783" cy="7372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 smtClean="0"/>
              <a:t>Night light</a:t>
            </a:r>
            <a:endParaRPr lang="en-US" altLang="zh-CN" sz="2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5" y="1411106"/>
            <a:ext cx="1314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10" y="1463946"/>
            <a:ext cx="14763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5" y="1463945"/>
            <a:ext cx="1292698" cy="12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" y="3339918"/>
            <a:ext cx="106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59" y="3339918"/>
            <a:ext cx="9810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4" y="3372575"/>
            <a:ext cx="1872241" cy="130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product</a:t>
            </a:r>
            <a:endParaRPr lang="en-GB" dirty="0"/>
          </a:p>
        </p:txBody>
      </p:sp>
      <p:sp>
        <p:nvSpPr>
          <p:cNvPr id="8" name="Content Placeholder 3"/>
          <p:cNvSpPr txBox="1">
            <a:spLocks noGrp="1"/>
          </p:cNvSpPr>
          <p:nvPr>
            <p:ph sz="quarter" idx="10"/>
          </p:nvPr>
        </p:nvSpPr>
        <p:spPr>
          <a:xfrm>
            <a:off x="1364343" y="6048150"/>
            <a:ext cx="3397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Standalone sensor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5807885" y="1553028"/>
            <a:ext cx="1" cy="407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/>
          <p:nvPr/>
        </p:nvSpPr>
        <p:spPr>
          <a:xfrm>
            <a:off x="6732814" y="5437855"/>
            <a:ext cx="4138059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 smtClean="0"/>
              <a:t>Camera light (AC and DC version)</a:t>
            </a:r>
            <a:endParaRPr lang="en-US" altLang="zh-CN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018540" y="1844676"/>
            <a:ext cx="4192905" cy="3082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5194300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Smart sensor, connect with other fixture by WIFI, Bluetooth, or ZIGBEE.</a:t>
            </a:r>
            <a:endParaRPr lang="zh-CN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1844676"/>
            <a:ext cx="2209801" cy="2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48" y="2091986"/>
            <a:ext cx="3191602" cy="2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7"/>
          <p:cNvSpPr txBox="1"/>
          <p:nvPr/>
        </p:nvSpPr>
        <p:spPr>
          <a:xfrm>
            <a:off x="3213607" y="3743452"/>
            <a:ext cx="516839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i="1" dirty="0" smtClean="0"/>
              <a:t>Thank You!</a:t>
            </a:r>
            <a:endParaRPr lang="zh-CN" sz="6600" dirty="0"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38999" y="1655114"/>
            <a:ext cx="9073992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overview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review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0" y="1307648"/>
            <a:ext cx="6876484" cy="53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>
            <a:noAutofit/>
          </a:bodyPr>
          <a:lstStyle/>
          <a:p>
            <a:r>
              <a:rPr lang="en-US" altLang="zh-CN" i="1" dirty="0" smtClean="0"/>
              <a:t>Location</a:t>
            </a:r>
            <a:endParaRPr lang="zh-CN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4787" y="1604937"/>
            <a:ext cx="308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ocated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Duong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Province.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接连接符​​ 19" descr="将平滑文本和图片分隔开的浅灰色线"/>
          <p:cNvCxnSpPr/>
          <p:nvPr/>
        </p:nvCxnSpPr>
        <p:spPr>
          <a:xfrm>
            <a:off x="4626290" y="1495571"/>
            <a:ext cx="0" cy="44007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3" name="组 12" descr="带有编号 1（表示第 1 步）的小圆圈"/>
          <p:cNvGrpSpPr/>
          <p:nvPr/>
        </p:nvGrpSpPr>
        <p:grpSpPr bwMode="blackWhite">
          <a:xfrm>
            <a:off x="432546" y="1594326"/>
            <a:ext cx="512241" cy="409838"/>
            <a:chOff x="6953426" y="711274"/>
            <a:chExt cx="558179" cy="409838"/>
          </a:xfrm>
        </p:grpSpPr>
        <p:sp>
          <p:nvSpPr>
            <p:cNvPr id="14" name="椭圆形 1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文本框14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9" name="组 32" descr="带有编号 2（表示第 2 步）的小圆圈"/>
          <p:cNvGrpSpPr/>
          <p:nvPr/>
        </p:nvGrpSpPr>
        <p:grpSpPr bwMode="blackWhite">
          <a:xfrm>
            <a:off x="432546" y="3376209"/>
            <a:ext cx="558179" cy="409838"/>
            <a:chOff x="6953426" y="711274"/>
            <a:chExt cx="558179" cy="409838"/>
          </a:xfrm>
        </p:grpSpPr>
        <p:sp>
          <p:nvSpPr>
            <p:cNvPr id="20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文本框 34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61946" y="3275773"/>
            <a:ext cx="308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lose to Ho Chi minh City. (About 1 hour by car).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组 25" descr="带有编号 3（表示第 3 步）的小圆圈"/>
          <p:cNvGrpSpPr/>
          <p:nvPr/>
        </p:nvGrpSpPr>
        <p:grpSpPr bwMode="blackWhite">
          <a:xfrm>
            <a:off x="503789" y="5092575"/>
            <a:ext cx="558179" cy="409838"/>
            <a:chOff x="6953426" y="711274"/>
            <a:chExt cx="558179" cy="409838"/>
          </a:xfrm>
        </p:grpSpPr>
        <p:sp>
          <p:nvSpPr>
            <p:cNvPr id="24" name="椭圆形 26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文本框 27" descr="编号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61968" y="5129038"/>
            <a:ext cx="330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highway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seaport nearby,.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6660859" y="1400961"/>
            <a:ext cx="1220598" cy="461354"/>
          </a:xfrm>
          <a:prstGeom prst="wedgeRoundRectCallout">
            <a:avLst>
              <a:gd name="adj1" fmla="val 60944"/>
              <a:gd name="adj2" fmla="val 10931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829370" y="1495571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The factory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7102646" y="5066816"/>
            <a:ext cx="1220598" cy="461354"/>
          </a:xfrm>
          <a:prstGeom prst="wedgeRoundRectCallout">
            <a:avLst>
              <a:gd name="adj1" fmla="val 60944"/>
              <a:gd name="adj2" fmla="val 10931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102646" y="5161426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Ho Chi minh City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​​ 19" descr="将平滑文本和图片分隔开的浅灰色线"/>
          <p:cNvCxnSpPr/>
          <p:nvPr/>
        </p:nvCxnSpPr>
        <p:spPr>
          <a:xfrm>
            <a:off x="5591025" y="1495571"/>
            <a:ext cx="0" cy="44007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>
            <a:noAutofit/>
          </a:bodyPr>
          <a:lstStyle/>
          <a:p>
            <a:r>
              <a:rPr lang="en-US" altLang="zh-CN" i="1" dirty="0"/>
              <a:t>Scale</a:t>
            </a:r>
            <a:endParaRPr lang="en-US" altLang="zh-CN" i="1" dirty="0"/>
          </a:p>
        </p:txBody>
      </p:sp>
      <p:grpSp>
        <p:nvGrpSpPr>
          <p:cNvPr id="9" name="组 12" descr="带有编号 1（表示第 1 步）的小圆圈"/>
          <p:cNvGrpSpPr/>
          <p:nvPr/>
        </p:nvGrpSpPr>
        <p:grpSpPr bwMode="blackWhite">
          <a:xfrm>
            <a:off x="526759" y="1799824"/>
            <a:ext cx="512241" cy="409838"/>
            <a:chOff x="6953426" y="711274"/>
            <a:chExt cx="558179" cy="409838"/>
          </a:xfrm>
        </p:grpSpPr>
        <p:sp>
          <p:nvSpPr>
            <p:cNvPr id="10" name="椭圆形 1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文本框14" descr="编号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9000" y="1655114"/>
            <a:ext cx="433633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factory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occupies an area of 10000m². including 4500m²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for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production, 1300m² for office, and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4200m²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warehouse.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组 32" descr="带有编号 2（表示第 2 步）的小圆圈"/>
          <p:cNvGrpSpPr/>
          <p:nvPr/>
        </p:nvGrpSpPr>
        <p:grpSpPr bwMode="blackWhite">
          <a:xfrm>
            <a:off x="475959" y="3463123"/>
            <a:ext cx="558179" cy="409838"/>
            <a:chOff x="6953426" y="711274"/>
            <a:chExt cx="558179" cy="409838"/>
          </a:xfrm>
        </p:grpSpPr>
        <p:sp>
          <p:nvSpPr>
            <p:cNvPr id="18" name="椭圆形 33" descr="小圆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文本框 34" descr="编号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1968" y="3310136"/>
            <a:ext cx="433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12 production lines and 8 testing lines in total. Total capacity is around 200k pcs per month.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Shipment capacity is 30 containers per month.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6245" y="5691579"/>
            <a:ext cx="230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Vietnam Factory front gate</a:t>
            </a:r>
            <a:endParaRPr lang="en-US" altLang="zh-CN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28" y="1655114"/>
            <a:ext cx="4979409" cy="37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>
            <a:noAutofit/>
          </a:bodyPr>
          <a:lstStyle/>
          <a:p>
            <a:r>
              <a:rPr lang="en-US" altLang="zh-CN" i="1" dirty="0" smtClean="0"/>
              <a:t>Photo  </a:t>
            </a:r>
            <a:endParaRPr lang="zh-CN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6576" y="2080208"/>
            <a:ext cx="210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 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room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14" y="1411652"/>
            <a:ext cx="2174300" cy="2260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40" y="1411653"/>
            <a:ext cx="2299588" cy="226044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540685" y="3918856"/>
            <a:ext cx="924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5115" y="48012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SMT machine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4" descr="C:\Users\PC01\AppData\Local\ZaloPC\1555449772263676466\ZaloDownloads\picture\7878171665296204016\z3697947163625_09120a0a71e2ae686f6987b3327f77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90" y="4324998"/>
            <a:ext cx="3450086" cy="19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>
            <a:noAutofit/>
          </a:bodyPr>
          <a:lstStyle/>
          <a:p>
            <a:r>
              <a:rPr lang="en-US" altLang="zh-CN" i="1" dirty="0" err="1"/>
              <a:t>P</a:t>
            </a:r>
            <a:r>
              <a:rPr lang="en-US" altLang="zh-CN" i="1" dirty="0"/>
              <a:t>hoto 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53" y="2131283"/>
            <a:ext cx="2188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Assembling line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20" y="1341358"/>
            <a:ext cx="4553143" cy="2359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34" y="1341358"/>
            <a:ext cx="1827342" cy="235978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540685" y="3918856"/>
            <a:ext cx="924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8353" y="5044105"/>
            <a:ext cx="2606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Packaging and testing line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64" y="4451160"/>
            <a:ext cx="2572687" cy="186299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3" y="4451160"/>
            <a:ext cx="2455424" cy="1860489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39" y="4451159"/>
            <a:ext cx="3017026" cy="1860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78129" y="2363790"/>
            <a:ext cx="1211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Warehouse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标题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>
            <a:noAutofit/>
          </a:bodyPr>
          <a:lstStyle/>
          <a:p>
            <a:r>
              <a:rPr lang="en-US" altLang="zh-CN" i="1" dirty="0" err="1"/>
              <a:t>P</a:t>
            </a:r>
            <a:r>
              <a:rPr lang="en-US" altLang="zh-CN" i="1" dirty="0"/>
              <a:t>hoto </a:t>
            </a:r>
            <a:endParaRPr lang="zh-CN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6" y="1703548"/>
            <a:ext cx="1542949" cy="1997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9" y="1703547"/>
            <a:ext cx="1536084" cy="1997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04" y="1703546"/>
            <a:ext cx="1603046" cy="199759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78129" y="3889826"/>
            <a:ext cx="924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8129" y="4998132"/>
            <a:ext cx="201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Inspection area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00" y="4704760"/>
            <a:ext cx="1784469" cy="175629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11" y="4704760"/>
            <a:ext cx="2839637" cy="1756294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6" y="4704760"/>
            <a:ext cx="1991091" cy="175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Report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0" y="1532890"/>
            <a:ext cx="352298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49884" y="5032334"/>
            <a:ext cx="122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BCSI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0" y="1570990"/>
            <a:ext cx="2352040" cy="32702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819192" y="5038487"/>
            <a:ext cx="200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ISO9001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Business overview </a:t>
            </a:r>
            <a:endParaRPr lang="en-GB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420914" y="2111829"/>
          <a:ext cx="5377542" cy="34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6088744" y="2104572"/>
          <a:ext cx="5377542" cy="34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Tc0OGJjNjI2ZDNjOGQ2NmM4ZGViZGNlOTE4ODJiNDYifQ=="/>
</p:tagLst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WPS 演示</Application>
  <PresentationFormat>自定义</PresentationFormat>
  <Paragraphs>97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Segoe UI Semibold</vt:lpstr>
      <vt:lpstr>Segoe UI Light</vt:lpstr>
      <vt:lpstr>Arial Unicode MS</vt:lpstr>
      <vt:lpstr>Segoe UI</vt:lpstr>
      <vt:lpstr>欢迎文档</vt:lpstr>
      <vt:lpstr>Aurolite Vietnam profile</vt:lpstr>
      <vt:lpstr>PowerPoint 演示文稿</vt:lpstr>
      <vt:lpstr>AuroLite Vietnam Location</vt:lpstr>
      <vt:lpstr>AuroLite Vietnam</vt:lpstr>
      <vt:lpstr>AuroLite Vietnam photo  </vt:lpstr>
      <vt:lpstr>AuroLite Vietnam photo </vt:lpstr>
      <vt:lpstr>AuroLite Vietnam photo </vt:lpstr>
      <vt:lpstr>AuroLite Vietnam report</vt:lpstr>
      <vt:lpstr>Business overview of Aurolite Group</vt:lpstr>
      <vt:lpstr>Aurolite current product</vt:lpstr>
      <vt:lpstr>Aurolite current product</vt:lpstr>
      <vt:lpstr>Aurolite current product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欢迎使用 PowerPoint</dc:title>
  <dc:creator>Christopher</dc:creator>
  <cp:lastModifiedBy>朱</cp:lastModifiedBy>
  <cp:revision>159</cp:revision>
  <cp:lastPrinted>2022-09-05T02:24:00Z</cp:lastPrinted>
  <dcterms:created xsi:type="dcterms:W3CDTF">2017-01-11T05:13:00Z</dcterms:created>
  <dcterms:modified xsi:type="dcterms:W3CDTF">2023-10-17T07:07:40Z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54A6796B58884687B06BF8C51C94D948_13</vt:lpwstr>
  </property>
  <property fmtid="{D5CDD505-2E9C-101B-9397-08002B2CF9AE}" pid="3" name="KSOProductBuildVer">
    <vt:lpwstr>2052-12.1.0.15404</vt:lpwstr>
  </property>
</Properties>
</file>